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6E0B2-0536-4C0C-95F2-C5CD3AB9AD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07B7C3-8755-46C9-B360-FDC251CED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9F0E1-60CB-4CC8-B581-18406506F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5193D-D4E3-44A7-A312-EB7E62FA2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1B78A-14CB-4AAC-8F2E-90F1017F1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08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88E0D-6AF7-4DF7-AB14-AAA487033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5AE8A4-BDFF-4A59-86F2-CA492D2372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96B10-A94F-4F32-B62E-E47D3FEB8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77D6C-89C8-4D7C-985A-827AF24B3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F48D9-C5DB-47DD-9A97-3EF8ECB23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009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1B9EC9-CA90-46E7-A766-0F54BF8EF0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5D1380-D05C-4DEB-936D-33BFF3050E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1F699-23C8-4EF9-83C8-22FD7C5BA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09113-7CB9-4EAA-808C-D4B5D0740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38B9C-FF1D-48D5-8AC2-13F491687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446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3C3E5-4B2A-4E25-9AB0-0B8398285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65F41-5652-4BDE-8C4B-D4E34C9D4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E0127-A555-4574-81C7-A156D3B34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9D8A6-DEDB-45B4-8E92-15A670C76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0B319-62CA-45AC-80D4-1DF969497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473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2AECF-1281-4AF4-B7B9-F66BD241B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36778-F633-4847-AF50-8888691B4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10A0A-0476-4EAB-AD36-D5CE49177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D50BD-B09E-44E1-889A-0D9D3A6C1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DD6B6-5FC1-405E-B26A-7CCFED35D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2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B8264-11B0-47A6-9AB8-45503BCA0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F9AA4-9553-440E-AB60-1DA83C1A26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C25B0-AEA6-4D71-A984-893100B785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EC23B-290B-42EB-8B0D-C331C5AC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42CCB5-7873-4328-B810-FC4C00203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CCF2B-16EC-4732-95D0-2C3AEAF13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4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4E883-1B7D-463D-AA63-1200D48F5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018F5-139B-436F-B79D-49496EF98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200EF1-0247-4018-99DA-F968CB1A6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D09E6B-9F56-4895-85A7-66FE2587F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25D5BB-ED2B-46FE-B824-9749AE79E2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579412-D367-45CE-B5BF-0A458204E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9F76EB-F2FB-43CA-A2AF-06D53F9A9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491F22-725E-47D1-8D65-CB34AD04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873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6319E-5F97-4C84-80ED-A82ADF6A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AB9BDE-4287-46C6-B29B-CB3161FF7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53CF29-D65A-4BFE-8A39-29EA98167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12D3DC-CF00-4BFE-B096-3E652369C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4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DBA462-8A26-4B4C-8331-56DCD586B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3ABE36-BEF1-4980-8F67-52DE159CA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3F707B-7C15-48A6-B251-FFE42C4C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73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90C01-2126-42A1-9695-16344C348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43347-ECC1-4143-82EA-8F7EE2FBD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85F881-C53C-422A-BC7A-A139676761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1EAB0-BAFA-492F-8A5D-A66422096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DF56E-0D2C-4FF6-94EE-CB9E62F6C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006CA6-927C-4A1F-9DCE-D416A54FA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31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9ACA5-F957-4992-8259-9EF969593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A8B522-1422-440A-9514-8A30565C72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2B786-5228-42E0-AEBE-DCB0F0393D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76A63A-F5B0-4E22-B28D-C01F1E5FA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1C8D5-A150-4DAA-87C6-070244587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FF45FD-5CAD-40B9-88F2-93ECE6CC2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825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61228B-F4EC-47AC-9335-217B8267A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EDFD6-496D-46DF-9763-809E15FB4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FDA9D-16F5-4706-B6F5-F796B35A31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9BE18-A5D8-405D-B273-2989FADB5BE5}" type="datetimeFigureOut">
              <a:rPr lang="en-US" smtClean="0"/>
              <a:t>16-Nov-18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5A0C1-B7C7-4716-BE40-5CEFCF6249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49CB9-AD46-4782-9F42-D95655149B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80601-D563-4DD2-8528-466CC5FFB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393F9-AF8D-4C00-B25A-AB1FEB7B2A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97E5AB-4A73-4AA6-9602-C97AFAC4FE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EF4F93BD-DE8D-48BA-B456-536F0136AE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506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kumar</dc:creator>
  <cp:lastModifiedBy>Shubham kumar</cp:lastModifiedBy>
  <cp:revision>1</cp:revision>
  <dcterms:created xsi:type="dcterms:W3CDTF">2018-11-15T19:14:46Z</dcterms:created>
  <dcterms:modified xsi:type="dcterms:W3CDTF">2018-11-15T19:22:29Z</dcterms:modified>
</cp:coreProperties>
</file>

<file path=docProps/thumbnail.jpeg>
</file>